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34E"/>
    <a:srgbClr val="2939CD"/>
    <a:srgbClr val="3F4ED9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5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3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1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0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7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0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2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CEB8C-2847-4A8B-9F89-08AD6742242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1F79-959B-4C39-9906-7F2E400D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1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2madness.herokuapp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ilekat.github.io/project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0853" y="550967"/>
            <a:ext cx="379801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 b="1" dirty="0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PLAYERS</a:t>
            </a:r>
            <a:endParaRPr lang="en-US" sz="6000" b="1" dirty="0">
              <a:ln/>
              <a:solidFill>
                <a:schemeClr val="accent4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88" y="1958630"/>
            <a:ext cx="2340635" cy="3233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08" y="1979825"/>
            <a:ext cx="2325291" cy="3212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757" y="2029122"/>
            <a:ext cx="2325292" cy="32120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342" y="1979824"/>
            <a:ext cx="2360980" cy="32613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32899" y="5241125"/>
            <a:ext cx="1777429" cy="57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32898" y="5340722"/>
            <a:ext cx="17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Kevin Pulley</a:t>
            </a:r>
            <a:endParaRPr lang="en-US" b="1" dirty="0">
              <a:ln/>
              <a:solidFill>
                <a:schemeClr val="accent4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78599" y="5340722"/>
            <a:ext cx="280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Jonathan </a:t>
            </a:r>
            <a:r>
              <a:rPr lang="en-US" b="1" dirty="0" err="1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Stillman</a:t>
            </a:r>
            <a:endParaRPr lang="en-US" b="1" dirty="0">
              <a:ln/>
              <a:solidFill>
                <a:schemeClr val="accent4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56228" y="5316226"/>
            <a:ext cx="225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Billy </a:t>
            </a:r>
            <a:r>
              <a:rPr lang="en-US" b="1" dirty="0" err="1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Arrasmith</a:t>
            </a:r>
            <a:endParaRPr lang="en-US" b="1" dirty="0">
              <a:ln/>
              <a:solidFill>
                <a:schemeClr val="accent4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80074" y="5316226"/>
            <a:ext cx="17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Kate Hile</a:t>
            </a:r>
            <a:endParaRPr lang="en-US" b="1" dirty="0">
              <a:ln/>
              <a:solidFill>
                <a:schemeClr val="accent4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149367" y="1900723"/>
            <a:ext cx="4734514" cy="10618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300" b="1" dirty="0" smtClean="0">
                <a:ln/>
                <a:solidFill>
                  <a:srgbClr val="2939CD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Overview</a:t>
            </a:r>
            <a:endParaRPr lang="en-US" sz="6300" b="1" dirty="0">
              <a:ln/>
              <a:solidFill>
                <a:srgbClr val="2939CD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361" y="2870083"/>
            <a:ext cx="8517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for the development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this app was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source, Hearthstone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 players could access to gain knowledge of the cards and build 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deck. Providing access to over 500 cards, 10 classes with the option to search by both. Functions of the app include, card search, class search, card specifics and local repository. A deck is included so the user can save their selected card options.</a:t>
            </a:r>
          </a:p>
        </p:txBody>
      </p:sp>
    </p:spTree>
    <p:extLst>
      <p:ext uri="{BB962C8B-B14F-4D97-AF65-F5344CB8AC3E}">
        <p14:creationId xmlns:p14="http://schemas.microsoft.com/office/powerpoint/2010/main" val="36278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2632" y="1962366"/>
            <a:ext cx="4035871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400" b="1" dirty="0" smtClean="0">
                <a:ln/>
                <a:solidFill>
                  <a:srgbClr val="2939CD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Process</a:t>
            </a:r>
            <a:endParaRPr lang="en-US" sz="6400" b="1" dirty="0">
              <a:ln/>
              <a:solidFill>
                <a:srgbClr val="2939CD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0379" y="2885142"/>
            <a:ext cx="7542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tech used included the Hearthstone API, MySQL, JQuery, HTML,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CSS,JS,Express,Node,Handlebars,Heroku,and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Toastr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Billy and Kevin worked on the backend design as Jonathan and Kate worked on front end. Everyone worked on edits and updates for the entire app.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4277" y="1952092"/>
            <a:ext cx="4385193" cy="10618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300" b="1" dirty="0" smtClean="0">
                <a:ln/>
                <a:solidFill>
                  <a:srgbClr val="2939CD"/>
                </a:solidFill>
                <a:latin typeface="Algerian" panose="04020705040A02060702" pitchFamily="82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But, why?</a:t>
            </a:r>
            <a:endParaRPr lang="en-US" sz="6300" b="1" dirty="0">
              <a:ln/>
              <a:solidFill>
                <a:srgbClr val="2939CD"/>
              </a:solidFill>
              <a:latin typeface="Algerian" panose="04020705040A02060702" pitchFamily="82" charset="0"/>
              <a:ea typeface="Amazon Ember Heavy" panose="020B0803020204020204" pitchFamily="34" charset="0"/>
              <a:cs typeface="Amazon Ember Heavy" panose="020B08030202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3330" y="2870082"/>
            <a:ext cx="7243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is solving the user’s need of being able to view individual cards, groups in classes and then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saving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personalized deck. We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 to be user friendly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require a subscription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This interface will appeal to the newbie players and the experienced alike with mirroring aesthetics, multi search functions and local repository capabilities.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2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835" y="6236413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8C34E"/>
                </a:solidFill>
                <a:latin typeface="Algerian" panose="04020705040A02060702" pitchFamily="82" charset="0"/>
                <a:hlinkClick r:id="rId3"/>
              </a:rPr>
              <a:t>Heroku</a:t>
            </a:r>
            <a:r>
              <a:rPr lang="en-US" dirty="0" smtClean="0">
                <a:solidFill>
                  <a:srgbClr val="F8C34E"/>
                </a:solidFill>
                <a:latin typeface="Algerian" panose="04020705040A02060702" pitchFamily="82" charset="0"/>
                <a:hlinkClick r:id="rId3"/>
              </a:rPr>
              <a:t> Link</a:t>
            </a:r>
            <a:endParaRPr lang="en-US" dirty="0">
              <a:solidFill>
                <a:srgbClr val="F8C34E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836" y="5867081"/>
            <a:ext cx="161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8C34E"/>
                </a:solidFill>
                <a:latin typeface="Algerian" panose="04020705040A02060702" pitchFamily="82" charset="0"/>
                <a:hlinkClick r:id="rId4"/>
              </a:rPr>
              <a:t>Github</a:t>
            </a:r>
            <a:r>
              <a:rPr lang="en-US" dirty="0" smtClean="0">
                <a:solidFill>
                  <a:srgbClr val="F8C34E"/>
                </a:solidFill>
                <a:latin typeface="Algerian" panose="04020705040A02060702" pitchFamily="82" charset="0"/>
                <a:hlinkClick r:id="rId4"/>
              </a:rPr>
              <a:t> Link</a:t>
            </a:r>
            <a:endParaRPr lang="en-US" dirty="0">
              <a:solidFill>
                <a:srgbClr val="F8C34E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8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208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Amazon Ember Heavy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Hile, Kate</dc:creator>
  <cp:lastModifiedBy>Hile, Kate</cp:lastModifiedBy>
  <cp:revision>16</cp:revision>
  <dcterms:created xsi:type="dcterms:W3CDTF">2020-11-18T00:25:05Z</dcterms:created>
  <dcterms:modified xsi:type="dcterms:W3CDTF">2020-11-19T00:05:33Z</dcterms:modified>
</cp:coreProperties>
</file>